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0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5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8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73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19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8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05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84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77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75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16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7709-8332-4CA2-9F75-07C5529FB106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18AD6-BEEC-4E33-A962-7E69BE304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54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2843665"/>
            <a:ext cx="5740236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Диктант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220072" y="476671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Елена Петровна Дудина</a:t>
            </a:r>
          </a:p>
          <a:p>
            <a:r>
              <a:rPr lang="ru-RU" dirty="0" smtClean="0"/>
              <a:t>кандидат филологических наук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Специально для сайта</a:t>
            </a:r>
          </a:p>
          <a:p>
            <a:r>
              <a:rPr lang="ru-RU" dirty="0" smtClean="0"/>
              <a:t> «Могу писать»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2736"/>
            <a:ext cx="3386001" cy="451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6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172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Благодаря пр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чудл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вому переплетению    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вропейских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фриканских и 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ндейских обыч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ев этот праз</a:t>
            </a:r>
            <a:r>
              <a:rPr lang="ru-RU" sz="4000" dirty="0">
                <a:solidFill>
                  <a:srgbClr val="FF0000"/>
                </a:solidFill>
              </a:rPr>
              <a:t>д</a:t>
            </a:r>
            <a:r>
              <a:rPr lang="ru-RU" sz="4000" dirty="0"/>
              <a:t>ник пр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обрел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слых</a:t>
            </a:r>
            <a:r>
              <a:rPr lang="ru-RU" sz="4000" dirty="0">
                <a:solidFill>
                  <a:srgbClr val="FF0000"/>
                </a:solidFill>
              </a:rPr>
              <a:t>анн</a:t>
            </a:r>
            <a:r>
              <a:rPr lang="ru-RU" sz="4000" dirty="0"/>
              <a:t>ую п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пулярность.  Подготовка к шоу в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де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задолго до намеч</a:t>
            </a:r>
            <a:r>
              <a:rPr lang="ru-RU" sz="4000" dirty="0">
                <a:solidFill>
                  <a:srgbClr val="FF0000"/>
                </a:solidFill>
              </a:rPr>
              <a:t>енн</a:t>
            </a:r>
            <a:r>
              <a:rPr lang="ru-RU" sz="4000" dirty="0"/>
              <a:t>ой даты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и н</a:t>
            </a:r>
            <a:r>
              <a:rPr lang="ru-RU" sz="4000" u="sng" dirty="0">
                <a:solidFill>
                  <a:srgbClr val="FF0000"/>
                </a:solidFill>
              </a:rPr>
              <a:t>и</a:t>
            </a:r>
            <a:r>
              <a:rPr lang="ru-RU" sz="4000" u="sng" dirty="0"/>
              <a:t>к</a:t>
            </a:r>
            <a:r>
              <a:rPr lang="ru-RU" sz="4000" dirty="0"/>
              <a:t>акие пр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чины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 могут заставить бр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зильцев экономить на укр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шениях и д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к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рациях.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010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1703" y="1052736"/>
            <a:ext cx="81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u="sng" dirty="0"/>
              <a:t>В 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чале праз</a:t>
            </a:r>
            <a:r>
              <a:rPr lang="ru-RU" sz="4000" dirty="0">
                <a:solidFill>
                  <a:srgbClr val="FF0000"/>
                </a:solidFill>
              </a:rPr>
              <a:t>д</a:t>
            </a:r>
            <a:r>
              <a:rPr lang="ru-RU" sz="4000" dirty="0"/>
              <a:t>ника выб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рае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</a:t>
            </a:r>
            <a:r>
              <a:rPr lang="ru-RU" sz="4000" dirty="0" smtClean="0"/>
              <a:t>король </a:t>
            </a:r>
            <a:r>
              <a:rPr lang="ru-RU" sz="4000" dirty="0" smtClean="0">
                <a:solidFill>
                  <a:srgbClr val="FF0000"/>
                </a:solidFill>
              </a:rPr>
              <a:t>–</a:t>
            </a:r>
            <a:r>
              <a:rPr lang="ru-RU" sz="4000" dirty="0" smtClean="0"/>
              <a:t>  </a:t>
            </a:r>
            <a:r>
              <a:rPr lang="ru-RU" sz="4000" dirty="0"/>
              <a:t>самый упит</a:t>
            </a:r>
            <a:r>
              <a:rPr lang="ru-RU" sz="4000" dirty="0">
                <a:solidFill>
                  <a:srgbClr val="FF0000"/>
                </a:solidFill>
              </a:rPr>
              <a:t>анн</a:t>
            </a:r>
            <a:r>
              <a:rPr lang="ru-RU" sz="4000" dirty="0"/>
              <a:t>ый мужчина из числа ж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телей г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да. С помощ</a:t>
            </a:r>
            <a:r>
              <a:rPr lang="ru-RU" sz="4000" dirty="0">
                <a:solidFill>
                  <a:srgbClr val="FF0000"/>
                </a:solidFill>
              </a:rPr>
              <a:t>ь</a:t>
            </a:r>
            <a:r>
              <a:rPr lang="ru-RU" sz="4000" dirty="0"/>
              <a:t>ю с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мв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лического ключа король открыва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и действие нач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на</a:t>
            </a:r>
            <a:r>
              <a:rPr lang="ru-RU" sz="4000" dirty="0">
                <a:solidFill>
                  <a:srgbClr val="FF0000"/>
                </a:solidFill>
              </a:rPr>
              <a:t>ется</a:t>
            </a:r>
            <a:r>
              <a:rPr lang="ru-RU" sz="4000" dirty="0"/>
              <a:t> 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3554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Раньше во время м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ск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рада люди давали выход накопивш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йся эн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ргии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dotDashHeavy" dirty="0"/>
              <a:t>кидая </a:t>
            </a:r>
            <a:r>
              <a:rPr lang="ru-RU" sz="4000" dirty="0"/>
              <a:t>друг в друга гипсовыми шариками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ф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солью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м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ш</a:t>
            </a:r>
            <a:r>
              <a:rPr lang="ru-RU" sz="4000" dirty="0">
                <a:solidFill>
                  <a:srgbClr val="FF0000"/>
                </a:solidFill>
              </a:rPr>
              <a:t>очк</a:t>
            </a:r>
            <a:r>
              <a:rPr lang="ru-RU" sz="4000" dirty="0"/>
              <a:t>ами с подкраш</a:t>
            </a:r>
            <a:r>
              <a:rPr lang="ru-RU" sz="4000" dirty="0">
                <a:solidFill>
                  <a:srgbClr val="FF0000"/>
                </a:solidFill>
              </a:rPr>
              <a:t>енн</a:t>
            </a:r>
            <a:r>
              <a:rPr lang="ru-RU" sz="4000" dirty="0"/>
              <a:t>ой водой. Сейчас  вместо этого принято устраивать заж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гательные танцы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один из которых </a:t>
            </a:r>
            <a:r>
              <a:rPr lang="ru-RU" sz="4000" dirty="0">
                <a:solidFill>
                  <a:srgbClr val="FF0000"/>
                </a:solidFill>
              </a:rPr>
              <a:t>–</a:t>
            </a:r>
            <a:r>
              <a:rPr lang="ru-RU" sz="4000" dirty="0"/>
              <a:t> зн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менитая самба.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3459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Парад школ самбы провод</a:t>
            </a:r>
            <a:r>
              <a:rPr lang="ru-RU" sz="4000" dirty="0">
                <a:solidFill>
                  <a:srgbClr val="FF0000"/>
                </a:solidFill>
              </a:rPr>
              <a:t>ится</a:t>
            </a:r>
            <a:r>
              <a:rPr lang="ru-RU" sz="4000" dirty="0"/>
              <a:t> на специальной площадке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для которой отведе</a:t>
            </a:r>
            <a:r>
              <a:rPr lang="ru-RU" sz="4000" dirty="0">
                <a:solidFill>
                  <a:srgbClr val="FF0000"/>
                </a:solidFill>
              </a:rPr>
              <a:t>н</a:t>
            </a:r>
            <a:r>
              <a:rPr lang="ru-RU" sz="4000" dirty="0"/>
              <a:t>а целая улица дли</a:t>
            </a:r>
            <a:r>
              <a:rPr lang="ru-RU" sz="4000" dirty="0">
                <a:solidFill>
                  <a:srgbClr val="FF0000"/>
                </a:solidFill>
              </a:rPr>
              <a:t>н</a:t>
            </a:r>
            <a:r>
              <a:rPr lang="ru-RU" sz="4000" dirty="0"/>
              <a:t>ой до семисот метров. Выступления танцевальных ко</a:t>
            </a:r>
            <a:r>
              <a:rPr lang="ru-RU" sz="4000" dirty="0">
                <a:solidFill>
                  <a:srgbClr val="FF0000"/>
                </a:solidFill>
              </a:rPr>
              <a:t>лл</a:t>
            </a:r>
            <a:r>
              <a:rPr lang="ru-RU" sz="4000" dirty="0"/>
              <a:t>ективов транслирую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о</a:t>
            </a:r>
            <a:r>
              <a:rPr lang="ru-RU" sz="4000" dirty="0">
                <a:solidFill>
                  <a:srgbClr val="FF0000"/>
                </a:solidFill>
              </a:rPr>
              <a:t>нл</a:t>
            </a:r>
            <a:r>
              <a:rPr lang="ru-RU" sz="4000" dirty="0"/>
              <a:t>айн по всему миру.</a:t>
            </a:r>
          </a:p>
        </p:txBody>
      </p:sp>
    </p:spTree>
    <p:extLst>
      <p:ext uri="{BB962C8B-B14F-4D97-AF65-F5344CB8AC3E}">
        <p14:creationId xmlns:p14="http://schemas.microsoft.com/office/powerpoint/2010/main" val="163125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Туристы об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жают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валы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а значит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каждый крупный город стара</a:t>
            </a:r>
            <a:r>
              <a:rPr lang="ru-RU" sz="4000" dirty="0">
                <a:solidFill>
                  <a:srgbClr val="FF0000"/>
                </a:solidFill>
              </a:rPr>
              <a:t>ется</a:t>
            </a:r>
            <a:r>
              <a:rPr lang="ru-RU" sz="4000" dirty="0"/>
              <a:t> организовать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что ор</a:t>
            </a:r>
            <a:r>
              <a:rPr lang="ru-RU" sz="4000" dirty="0">
                <a:solidFill>
                  <a:srgbClr val="FF0000"/>
                </a:solidFill>
              </a:rPr>
              <a:t>иги</a:t>
            </a:r>
            <a:r>
              <a:rPr lang="ru-RU" sz="4000" dirty="0"/>
              <a:t>нальное. Например</a:t>
            </a:r>
            <a:r>
              <a:rPr lang="ru-RU" sz="4000" dirty="0">
                <a:solidFill>
                  <a:srgbClr val="FF0000"/>
                </a:solidFill>
              </a:rPr>
              <a:t>, </a:t>
            </a:r>
            <a:r>
              <a:rPr lang="ru-RU" sz="4000" dirty="0"/>
              <a:t>в </a:t>
            </a:r>
            <a:r>
              <a:rPr lang="ru-RU" sz="4000" dirty="0">
                <a:solidFill>
                  <a:srgbClr val="FF0000"/>
                </a:solidFill>
              </a:rPr>
              <a:t>Н</a:t>
            </a:r>
            <a:r>
              <a:rPr lang="ru-RU" sz="4000" dirty="0"/>
              <a:t>овом 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рл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ане с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вальных к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ртежей выбрасывают пластиковые бусы и м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д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л</a:t>
            </a:r>
            <a:r>
              <a:rPr lang="ru-RU" sz="4000" dirty="0">
                <a:solidFill>
                  <a:srgbClr val="FF0000"/>
                </a:solidFill>
              </a:rPr>
              <a:t>ьо</a:t>
            </a:r>
            <a:r>
              <a:rPr lang="ru-RU" sz="4000" dirty="0"/>
              <a:t>ны </a:t>
            </a:r>
            <a:r>
              <a:rPr lang="ru-RU" sz="4000" dirty="0">
                <a:solidFill>
                  <a:srgbClr val="FF0000"/>
                </a:solidFill>
              </a:rPr>
              <a:t>–</a:t>
            </a:r>
            <a:r>
              <a:rPr lang="ru-RU" sz="4000" dirty="0"/>
              <a:t> т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л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сманы удачи, заполучить которые стремя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все.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4811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На Т</a:t>
            </a:r>
            <a:r>
              <a:rPr lang="ru-RU" sz="4000" dirty="0">
                <a:solidFill>
                  <a:srgbClr val="FF0000"/>
                </a:solidFill>
              </a:rPr>
              <a:t>ене</a:t>
            </a:r>
            <a:r>
              <a:rPr lang="ru-RU" sz="4000" dirty="0"/>
              <a:t>рифе устраивают коми</a:t>
            </a:r>
            <a:r>
              <a:rPr lang="ru-RU" sz="4000" dirty="0">
                <a:solidFill>
                  <a:srgbClr val="FF0000"/>
                </a:solidFill>
              </a:rPr>
              <a:t>чн</a:t>
            </a:r>
            <a:r>
              <a:rPr lang="ru-RU" sz="4000" dirty="0"/>
              <a:t>ые похороны с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рдины</a:t>
            </a:r>
            <a:r>
              <a:rPr lang="ru-RU" sz="4000" dirty="0">
                <a:solidFill>
                  <a:srgbClr val="FF0000"/>
                </a:solidFill>
              </a:rPr>
              <a:t>:</a:t>
            </a:r>
            <a:r>
              <a:rPr lang="ru-RU" sz="4000" dirty="0"/>
              <a:t> чучело рыбы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dirty="0">
                <a:solidFill>
                  <a:srgbClr val="FF0000"/>
                </a:solidFill>
              </a:rPr>
              <a:t>с</a:t>
            </a:r>
            <a:r>
              <a:rPr lang="ru-RU" sz="4000" dirty="0"/>
              <a:t>деланное из п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пье</a:t>
            </a:r>
            <a:r>
              <a:rPr lang="ru-RU" sz="4000" dirty="0">
                <a:solidFill>
                  <a:srgbClr val="FF0000"/>
                </a:solidFill>
              </a:rPr>
              <a:t>-</a:t>
            </a:r>
            <a:r>
              <a:rPr lang="ru-RU" sz="4000" dirty="0"/>
              <a:t>м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ше, </a:t>
            </a:r>
            <a:r>
              <a:rPr lang="ru-RU" sz="4000" dirty="0">
                <a:solidFill>
                  <a:srgbClr val="FF0000"/>
                </a:solidFill>
              </a:rPr>
              <a:t>с</a:t>
            </a:r>
            <a:r>
              <a:rPr lang="ru-RU" sz="4000" dirty="0"/>
              <a:t>ж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гают на костре. В </a:t>
            </a:r>
            <a:r>
              <a:rPr lang="ru-RU" sz="4000" dirty="0">
                <a:solidFill>
                  <a:srgbClr val="FF0000"/>
                </a:solidFill>
              </a:rPr>
              <a:t>Г</a:t>
            </a:r>
            <a:r>
              <a:rPr lang="ru-RU" sz="4000" dirty="0"/>
              <a:t>ермании п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риод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валов </a:t>
            </a:r>
            <a:r>
              <a:rPr lang="ru-RU" sz="4000" dirty="0">
                <a:solidFill>
                  <a:srgbClr val="FF0000"/>
                </a:solidFill>
              </a:rPr>
              <a:t>счи</a:t>
            </a:r>
            <a:r>
              <a:rPr lang="ru-RU" sz="4000" dirty="0"/>
              <a:t>тают пятым  временем года</a:t>
            </a:r>
            <a:r>
              <a:rPr lang="ru-RU" sz="4000" dirty="0">
                <a:solidFill>
                  <a:srgbClr val="FF0000"/>
                </a:solidFill>
              </a:rPr>
              <a:t>, </a:t>
            </a:r>
            <a:r>
              <a:rPr lang="ru-RU" sz="4000" dirty="0"/>
              <a:t>а в Швейцарии ули</a:t>
            </a:r>
            <a:r>
              <a:rPr lang="ru-RU" sz="4000" dirty="0">
                <a:solidFill>
                  <a:srgbClr val="FF0000"/>
                </a:solidFill>
              </a:rPr>
              <a:t>чн</a:t>
            </a:r>
            <a:r>
              <a:rPr lang="ru-RU" sz="4000" dirty="0"/>
              <a:t>ые музыканты с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вную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в ф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льшивом исп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лнении ст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ри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ых маршей. </a:t>
            </a:r>
          </a:p>
        </p:txBody>
      </p:sp>
    </p:spTree>
    <p:extLst>
      <p:ext uri="{BB962C8B-B14F-4D97-AF65-F5344CB8AC3E}">
        <p14:creationId xmlns:p14="http://schemas.microsoft.com/office/powerpoint/2010/main" val="422391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Какой бы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 вам н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 по</a:t>
            </a:r>
            <a:r>
              <a:rPr lang="ru-RU" sz="4000" dirty="0">
                <a:solidFill>
                  <a:srgbClr val="FF0000"/>
                </a:solidFill>
              </a:rPr>
              <a:t>счаст</a:t>
            </a:r>
            <a:r>
              <a:rPr lang="ru-RU" sz="4000" dirty="0"/>
              <a:t>ливилось пос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тить </a:t>
            </a:r>
            <a:r>
              <a:rPr lang="ru-RU" sz="4000" dirty="0">
                <a:solidFill>
                  <a:srgbClr val="FF0000"/>
                </a:solidFill>
              </a:rPr>
              <a:t>–</a:t>
            </a:r>
            <a:r>
              <a:rPr lang="ru-RU" sz="4000" dirty="0"/>
              <a:t> вы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 пож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ле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те. Это праз</a:t>
            </a:r>
            <a:r>
              <a:rPr lang="ru-RU" sz="4000" dirty="0">
                <a:solidFill>
                  <a:srgbClr val="FF0000"/>
                </a:solidFill>
              </a:rPr>
              <a:t>д</a:t>
            </a:r>
            <a:r>
              <a:rPr lang="ru-RU" sz="4000" dirty="0"/>
              <a:t>ник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wavyHeavy" dirty="0"/>
              <a:t>об</a:t>
            </a:r>
            <a:r>
              <a:rPr lang="ru-RU" sz="4000" u="wavyHeavy" dirty="0">
                <a:solidFill>
                  <a:srgbClr val="FF0000"/>
                </a:solidFill>
              </a:rPr>
              <a:t>ъе</a:t>
            </a:r>
            <a:r>
              <a:rPr lang="ru-RU" sz="4000" u="wavyHeavy" dirty="0"/>
              <a:t>д</a:t>
            </a:r>
            <a:r>
              <a:rPr lang="ru-RU" sz="4000" u="wavyHeavy" dirty="0">
                <a:solidFill>
                  <a:srgbClr val="FF0000"/>
                </a:solidFill>
              </a:rPr>
              <a:t>и</a:t>
            </a:r>
            <a:r>
              <a:rPr lang="ru-RU" sz="4000" u="wavyHeavy" dirty="0"/>
              <a:t>няющий людей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символ мирного времени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в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селья и уд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вольствия. Только на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вале можно почу</a:t>
            </a:r>
            <a:r>
              <a:rPr lang="ru-RU" sz="4000" dirty="0">
                <a:solidFill>
                  <a:srgbClr val="FF0000"/>
                </a:solidFill>
              </a:rPr>
              <a:t>в</a:t>
            </a:r>
            <a:r>
              <a:rPr lang="ru-RU" sz="4000" dirty="0"/>
              <a:t>ствовать</a:t>
            </a:r>
            <a:r>
              <a:rPr lang="ru-RU" sz="4000" dirty="0">
                <a:solidFill>
                  <a:srgbClr val="FF0000"/>
                </a:solidFill>
              </a:rPr>
              <a:t>, </a:t>
            </a:r>
            <a:r>
              <a:rPr lang="ru-RU" sz="4000" dirty="0"/>
              <a:t>как пульсиру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 солне</a:t>
            </a:r>
            <a:r>
              <a:rPr lang="ru-RU" sz="4000" dirty="0">
                <a:solidFill>
                  <a:srgbClr val="FF0000"/>
                </a:solidFill>
              </a:rPr>
              <a:t>чн</a:t>
            </a:r>
            <a:r>
              <a:rPr lang="ru-RU" sz="4000" dirty="0"/>
              <a:t>ая эн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ргия сердец.</a:t>
            </a:r>
          </a:p>
        </p:txBody>
      </p:sp>
    </p:spTree>
    <p:extLst>
      <p:ext uri="{BB962C8B-B14F-4D97-AF65-F5344CB8AC3E}">
        <p14:creationId xmlns:p14="http://schemas.microsoft.com/office/powerpoint/2010/main" val="169057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118"/>
            <a:ext cx="9144000" cy="5554980"/>
          </a:xfrm>
          <a:prstGeom prst="rect">
            <a:avLst/>
          </a:prstGeom>
        </p:spPr>
      </p:pic>
      <p:sp>
        <p:nvSpPr>
          <p:cNvPr id="4" name="Овальная выноска 3"/>
          <p:cNvSpPr/>
          <p:nvPr/>
        </p:nvSpPr>
        <p:spPr>
          <a:xfrm>
            <a:off x="5436096" y="188640"/>
            <a:ext cx="2232248" cy="1728192"/>
          </a:xfrm>
          <a:prstGeom prst="wedgeEllipseCallout">
            <a:avLst>
              <a:gd name="adj1" fmla="val -71727"/>
              <a:gd name="adj2" fmla="val 7612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Браво! Вы написали диктант ! Ура!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5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3672408"/>
          </a:xfrm>
        </p:spPr>
        <p:txBody>
          <a:bodyPr>
            <a:normAutofit/>
          </a:bodyPr>
          <a:lstStyle/>
          <a:p>
            <a:r>
              <a:rPr lang="ru-RU" dirty="0" smtClean="0"/>
              <a:t>Солне</a:t>
            </a:r>
            <a:r>
              <a:rPr lang="ru-RU" dirty="0" smtClean="0">
                <a:solidFill>
                  <a:srgbClr val="FF0000"/>
                </a:solidFill>
              </a:rPr>
              <a:t>чн</a:t>
            </a:r>
            <a:r>
              <a:rPr lang="ru-RU" dirty="0" smtClean="0"/>
              <a:t>ая эн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ргия сердец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46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464496"/>
          </a:xfrm>
        </p:spPr>
        <p:txBody>
          <a:bodyPr>
            <a:normAutofit fontScale="90000"/>
          </a:bodyPr>
          <a:lstStyle/>
          <a:p>
            <a:r>
              <a:rPr lang="ru-RU" dirty="0"/>
              <a:t>«Пр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щай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dirty="0"/>
              <a:t> мясо!» </a:t>
            </a:r>
            <a:r>
              <a:rPr lang="ru-RU" dirty="0">
                <a:solidFill>
                  <a:srgbClr val="FF0000"/>
                </a:solidFill>
              </a:rPr>
              <a:t>-</a:t>
            </a:r>
            <a:r>
              <a:rPr lang="ru-RU" dirty="0"/>
              <a:t> име</a:t>
            </a:r>
            <a:r>
              <a:rPr lang="ru-RU" dirty="0">
                <a:solidFill>
                  <a:srgbClr val="FF0000"/>
                </a:solidFill>
              </a:rPr>
              <a:t>нн</a:t>
            </a:r>
            <a:r>
              <a:rPr lang="ru-RU" dirty="0"/>
              <a:t>о так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dirty="0"/>
              <a:t> по одной из версий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dirty="0"/>
              <a:t> переводи</a:t>
            </a:r>
            <a:r>
              <a:rPr lang="ru-RU" dirty="0">
                <a:solidFill>
                  <a:srgbClr val="FF0000"/>
                </a:solidFill>
              </a:rPr>
              <a:t>тся</a:t>
            </a:r>
            <a:r>
              <a:rPr lang="ru-RU" dirty="0"/>
              <a:t> с латинского слово к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рн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вал. Это древн</a:t>
            </a:r>
            <a:r>
              <a:rPr lang="ru-RU" dirty="0">
                <a:solidFill>
                  <a:srgbClr val="FF0000"/>
                </a:solidFill>
              </a:rPr>
              <a:t>ер</a:t>
            </a:r>
            <a:r>
              <a:rPr lang="ru-RU" dirty="0"/>
              <a:t>имское развл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чение было </a:t>
            </a:r>
            <a:r>
              <a:rPr lang="ru-RU" dirty="0">
                <a:solidFill>
                  <a:srgbClr val="FF0000"/>
                </a:solidFill>
              </a:rPr>
              <a:t>а</a:t>
            </a:r>
            <a:r>
              <a:rPr lang="ru-RU" dirty="0"/>
              <a:t>нал</a:t>
            </a:r>
            <a:r>
              <a:rPr lang="ru-RU" dirty="0">
                <a:solidFill>
                  <a:srgbClr val="FF0000"/>
                </a:solidFill>
              </a:rPr>
              <a:t>о</a:t>
            </a:r>
            <a:r>
              <a:rPr lang="ru-RU" dirty="0"/>
              <a:t>гом совр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ме</a:t>
            </a:r>
            <a:r>
              <a:rPr lang="ru-RU" dirty="0">
                <a:solidFill>
                  <a:srgbClr val="FF0000"/>
                </a:solidFill>
              </a:rPr>
              <a:t>нн</a:t>
            </a:r>
            <a:r>
              <a:rPr lang="ru-RU" dirty="0"/>
              <a:t>ой </a:t>
            </a:r>
            <a:r>
              <a:rPr lang="ru-RU" dirty="0">
                <a:solidFill>
                  <a:srgbClr val="FF0000"/>
                </a:solidFill>
              </a:rPr>
              <a:t>М</a:t>
            </a:r>
            <a:r>
              <a:rPr lang="ru-RU" dirty="0"/>
              <a:t>асл</a:t>
            </a:r>
            <a:r>
              <a:rPr lang="ru-RU" dirty="0">
                <a:solidFill>
                  <a:srgbClr val="FF0000"/>
                </a:solidFill>
              </a:rPr>
              <a:t>ен</a:t>
            </a:r>
            <a:r>
              <a:rPr lang="ru-RU" dirty="0"/>
              <a:t>ицы и устраивалось для того</a:t>
            </a:r>
            <a:r>
              <a:rPr lang="ru-RU" dirty="0">
                <a:solidFill>
                  <a:srgbClr val="FF0000"/>
                </a:solidFill>
              </a:rPr>
              <a:t>,</a:t>
            </a:r>
            <a:r>
              <a:rPr lang="ru-RU" dirty="0"/>
              <a:t> чтобы люди могли </a:t>
            </a:r>
            <a:r>
              <a:rPr lang="ru-RU" dirty="0">
                <a:solidFill>
                  <a:srgbClr val="FF0000"/>
                </a:solidFill>
              </a:rPr>
              <a:t>в</a:t>
            </a:r>
            <a:r>
              <a:rPr lang="ru-RU" dirty="0"/>
              <a:t>сласть пов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с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>ли</a:t>
            </a:r>
            <a:r>
              <a:rPr lang="ru-RU" dirty="0">
                <a:solidFill>
                  <a:srgbClr val="FF0000"/>
                </a:solidFill>
              </a:rPr>
              <a:t>ть</a:t>
            </a:r>
            <a:r>
              <a:rPr lang="ru-RU" dirty="0"/>
              <a:t>ся перед  дли</a:t>
            </a:r>
            <a:r>
              <a:rPr lang="ru-RU" dirty="0">
                <a:solidFill>
                  <a:srgbClr val="FF0000"/>
                </a:solidFill>
              </a:rPr>
              <a:t>нн</a:t>
            </a:r>
            <a:r>
              <a:rPr lang="ru-RU" dirty="0"/>
              <a:t>ым постом.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75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0648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 </a:t>
            </a:r>
            <a:r>
              <a:rPr lang="ru-RU" sz="4000" dirty="0">
                <a:solidFill>
                  <a:srgbClr val="FF0000"/>
                </a:solidFill>
              </a:rPr>
              <a:t>–</a:t>
            </a:r>
            <a:r>
              <a:rPr lang="ru-RU" sz="4000" dirty="0"/>
              <a:t> время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когда ст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раю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с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ц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альные 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зличия и все погружаю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в в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д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в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рот 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сл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ждения и бе</a:t>
            </a:r>
            <a:r>
              <a:rPr lang="ru-RU" sz="4000" dirty="0">
                <a:solidFill>
                  <a:srgbClr val="FF0000"/>
                </a:solidFill>
              </a:rPr>
              <a:t>с</a:t>
            </a:r>
            <a:r>
              <a:rPr lang="ru-RU" sz="4000" dirty="0"/>
              <a:t>пр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чи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ой радости. Маски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wavyHeavy" dirty="0"/>
              <a:t>скрывающ</a:t>
            </a:r>
            <a:r>
              <a:rPr lang="ru-RU" sz="4000" u="wavyHeavy" dirty="0">
                <a:solidFill>
                  <a:srgbClr val="FF0000"/>
                </a:solidFill>
              </a:rPr>
              <a:t>и</a:t>
            </a:r>
            <a:r>
              <a:rPr lang="ru-RU" sz="4000" u="wavyHeavy" dirty="0"/>
              <a:t>е лица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позв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ляют отступить от норм 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бществ</a:t>
            </a:r>
            <a:r>
              <a:rPr lang="ru-RU" sz="4000" dirty="0">
                <a:solidFill>
                  <a:srgbClr val="FF0000"/>
                </a:solidFill>
              </a:rPr>
              <a:t>енн</a:t>
            </a:r>
            <a:r>
              <a:rPr lang="ru-RU" sz="4000" dirty="0"/>
              <a:t>ой м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рали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каждый может вести себя как з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бл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г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ра</a:t>
            </a:r>
            <a:r>
              <a:rPr lang="ru-RU" sz="4000" dirty="0">
                <a:solidFill>
                  <a:srgbClr val="FF0000"/>
                </a:solidFill>
              </a:rPr>
              <a:t>сс</a:t>
            </a:r>
            <a:r>
              <a:rPr lang="ru-RU" sz="4000" dirty="0"/>
              <a:t>уд</a:t>
            </a:r>
            <a:r>
              <a:rPr lang="ru-RU" sz="4000" dirty="0">
                <a:solidFill>
                  <a:srgbClr val="FF0000"/>
                </a:solidFill>
              </a:rPr>
              <a:t>итс</a:t>
            </a:r>
            <a:r>
              <a:rPr lang="ru-RU" sz="4000" dirty="0"/>
              <a:t>я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dotDashHeavy" dirty="0"/>
              <a:t>н</a:t>
            </a:r>
            <a:r>
              <a:rPr lang="ru-RU" sz="4000" u="dotDashHeavy" dirty="0">
                <a:solidFill>
                  <a:srgbClr val="FF0000"/>
                </a:solidFill>
              </a:rPr>
              <a:t>е</a:t>
            </a:r>
            <a:r>
              <a:rPr lang="ru-RU" sz="4000" u="dotDashHeavy" dirty="0"/>
              <a:t> </a:t>
            </a:r>
            <a:r>
              <a:rPr lang="ru-RU" sz="4000" u="dotDashHeavy" dirty="0">
                <a:solidFill>
                  <a:srgbClr val="FF0000"/>
                </a:solidFill>
              </a:rPr>
              <a:t>о</a:t>
            </a:r>
            <a:r>
              <a:rPr lang="ru-RU" sz="4000" u="dotDashHeavy" dirty="0"/>
              <a:t>п</a:t>
            </a:r>
            <a:r>
              <a:rPr lang="ru-RU" sz="4000" u="dotDashHeavy" dirty="0">
                <a:solidFill>
                  <a:srgbClr val="FF0000"/>
                </a:solidFill>
              </a:rPr>
              <a:t>а</a:t>
            </a:r>
            <a:r>
              <a:rPr lang="ru-RU" sz="4000" u="dotDashHeavy" dirty="0"/>
              <a:t>саясь </a:t>
            </a:r>
            <a:r>
              <a:rPr lang="ru-RU" sz="4000" u="dotDashHeavy" dirty="0">
                <a:solidFill>
                  <a:srgbClr val="FF0000"/>
                </a:solidFill>
              </a:rPr>
              <a:t>о</a:t>
            </a:r>
            <a:r>
              <a:rPr lang="ru-RU" sz="4000" u="dotDashHeavy" dirty="0"/>
              <a:t>суждения и нак</a:t>
            </a:r>
            <a:r>
              <a:rPr lang="ru-RU" sz="4000" u="dotDashHeavy" dirty="0">
                <a:solidFill>
                  <a:srgbClr val="FF0000"/>
                </a:solidFill>
              </a:rPr>
              <a:t>а</a:t>
            </a:r>
            <a:r>
              <a:rPr lang="ru-RU" sz="4000" u="dotDashHeavy" dirty="0"/>
              <a:t>зания</a:t>
            </a:r>
            <a:r>
              <a:rPr lang="ru-RU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91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791" y="1412776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Совреме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ые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валы </a:t>
            </a:r>
            <a:r>
              <a:rPr lang="ru-RU" sz="4000" dirty="0">
                <a:solidFill>
                  <a:srgbClr val="FF0000"/>
                </a:solidFill>
              </a:rPr>
              <a:t>–</a:t>
            </a:r>
            <a:r>
              <a:rPr lang="ru-RU" sz="4000" dirty="0"/>
              <a:t> это гр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нд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озные к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стюмир</a:t>
            </a:r>
            <a:r>
              <a:rPr lang="ru-RU" sz="4000" dirty="0">
                <a:solidFill>
                  <a:srgbClr val="FF0000"/>
                </a:solidFill>
              </a:rPr>
              <a:t>ованн</a:t>
            </a:r>
            <a:r>
              <a:rPr lang="ru-RU" sz="4000" dirty="0"/>
              <a:t>ые ше</a:t>
            </a:r>
            <a:r>
              <a:rPr lang="ru-RU" sz="4000" dirty="0">
                <a:solidFill>
                  <a:srgbClr val="FF0000"/>
                </a:solidFill>
              </a:rPr>
              <a:t>ст</a:t>
            </a:r>
            <a:r>
              <a:rPr lang="ru-RU" sz="4000" dirty="0"/>
              <a:t>вия. Самым зн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м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нитым в 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вропе изд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 </a:t>
            </a:r>
            <a:r>
              <a:rPr lang="ru-RU" sz="4000" dirty="0">
                <a:solidFill>
                  <a:srgbClr val="FF0000"/>
                </a:solidFill>
              </a:rPr>
              <a:t>счи</a:t>
            </a:r>
            <a:r>
              <a:rPr lang="ru-RU" sz="4000" dirty="0"/>
              <a:t>тае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</a:t>
            </a:r>
            <a:r>
              <a:rPr lang="ru-RU" sz="4000" dirty="0">
                <a:solidFill>
                  <a:srgbClr val="FF0000"/>
                </a:solidFill>
              </a:rPr>
              <a:t>Ве</a:t>
            </a:r>
            <a:r>
              <a:rPr lang="ru-RU" sz="4000" dirty="0"/>
              <a:t>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ц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анский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wavyHeavy" dirty="0"/>
              <a:t>в</a:t>
            </a:r>
            <a:r>
              <a:rPr lang="ru-RU" sz="4000" u="wavyHeavy" dirty="0">
                <a:solidFill>
                  <a:srgbClr val="FF0000"/>
                </a:solidFill>
              </a:rPr>
              <a:t>е</a:t>
            </a:r>
            <a:r>
              <a:rPr lang="ru-RU" sz="4000" u="wavyHeavy" dirty="0"/>
              <a:t>дущий свою историю с эпохи </a:t>
            </a:r>
            <a:r>
              <a:rPr lang="ru-RU" sz="4000" u="wavyHeavy" dirty="0">
                <a:solidFill>
                  <a:srgbClr val="FF0000"/>
                </a:solidFill>
              </a:rPr>
              <a:t>Ре</a:t>
            </a:r>
            <a:r>
              <a:rPr lang="ru-RU" sz="4000" u="wavyHeavy" dirty="0"/>
              <a:t>н</a:t>
            </a:r>
            <a:r>
              <a:rPr lang="ru-RU" sz="4000" u="wavyHeavy" dirty="0">
                <a:solidFill>
                  <a:srgbClr val="FF0000"/>
                </a:solidFill>
              </a:rPr>
              <a:t>есс</a:t>
            </a:r>
            <a:r>
              <a:rPr lang="ru-RU" sz="4000" u="wavyHeavy" dirty="0"/>
              <a:t>анса</a:t>
            </a:r>
            <a:r>
              <a:rPr lang="ru-RU" sz="4000" dirty="0"/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7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12776"/>
            <a:ext cx="81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По </a:t>
            </a:r>
            <a:r>
              <a:rPr lang="ru-RU" sz="4000" dirty="0" smtClean="0"/>
              <a:t>обыч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ю </a:t>
            </a:r>
            <a:r>
              <a:rPr lang="ru-RU" sz="4000" dirty="0"/>
              <a:t>начало праз</a:t>
            </a:r>
            <a:r>
              <a:rPr lang="ru-RU" sz="4000" dirty="0">
                <a:solidFill>
                  <a:srgbClr val="FF0000"/>
                </a:solidFill>
              </a:rPr>
              <a:t>д</a:t>
            </a:r>
            <a:r>
              <a:rPr lang="ru-RU" sz="4000" dirty="0"/>
              <a:t>ника зн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м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нуе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с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шествием анг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ла:  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кр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бат спуска</a:t>
            </a:r>
            <a:r>
              <a:rPr lang="ru-RU" sz="4000" dirty="0">
                <a:solidFill>
                  <a:srgbClr val="FF0000"/>
                </a:solidFill>
              </a:rPr>
              <a:t>ется</a:t>
            </a:r>
            <a:r>
              <a:rPr lang="ru-RU" sz="4000" dirty="0"/>
              <a:t> по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нату с к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л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кольн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 на ц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нтральной площ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д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 г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р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да и ра</a:t>
            </a:r>
            <a:r>
              <a:rPr lang="ru-RU" sz="4000" dirty="0">
                <a:solidFill>
                  <a:srgbClr val="FF0000"/>
                </a:solidFill>
              </a:rPr>
              <a:t>з</a:t>
            </a:r>
            <a:r>
              <a:rPr lang="ru-RU" sz="4000" dirty="0"/>
              <a:t>брас</a:t>
            </a:r>
            <a:r>
              <a:rPr lang="ru-RU" sz="4000" dirty="0">
                <a:solidFill>
                  <a:srgbClr val="FF0000"/>
                </a:solidFill>
              </a:rPr>
              <a:t>ы</a:t>
            </a:r>
            <a:r>
              <a:rPr lang="ru-RU" sz="4000" dirty="0"/>
              <a:t>ва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 к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нф</a:t>
            </a:r>
            <a:r>
              <a:rPr lang="ru-RU" sz="4000" dirty="0">
                <a:solidFill>
                  <a:srgbClr val="FF0000"/>
                </a:solidFill>
              </a:rPr>
              <a:t>етт</a:t>
            </a:r>
            <a:r>
              <a:rPr lang="ru-RU" sz="4000" dirty="0"/>
              <a:t>и.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9186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12776"/>
            <a:ext cx="8172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Уча</a:t>
            </a:r>
            <a:r>
              <a:rPr lang="ru-RU" sz="4000" dirty="0">
                <a:solidFill>
                  <a:srgbClr val="FF0000"/>
                </a:solidFill>
              </a:rPr>
              <a:t>ст</a:t>
            </a:r>
            <a:r>
              <a:rPr lang="ru-RU" sz="4000" dirty="0"/>
              <a:t>н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ки шоу и зрит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ли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</a:t>
            </a:r>
            <a:r>
              <a:rPr lang="ru-RU" sz="4000" u="wavyHeavy" dirty="0"/>
              <a:t>обвеш</a:t>
            </a:r>
            <a:r>
              <a:rPr lang="ru-RU" sz="4000" u="wavyHeavy" dirty="0">
                <a:solidFill>
                  <a:srgbClr val="FF0000"/>
                </a:solidFill>
              </a:rPr>
              <a:t>анн</a:t>
            </a:r>
            <a:r>
              <a:rPr lang="ru-RU" sz="4000" u="wavyHeavy" dirty="0"/>
              <a:t>ые яркими лентами</a:t>
            </a:r>
            <a:r>
              <a:rPr lang="ru-RU" sz="4000" u="wavyHeavy" dirty="0">
                <a:solidFill>
                  <a:srgbClr val="FF0000"/>
                </a:solidFill>
              </a:rPr>
              <a:t>,</a:t>
            </a:r>
            <a:r>
              <a:rPr lang="ru-RU" sz="4000" u="wavyHeavy" dirty="0"/>
              <a:t> перьями и бусами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ст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раю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перещ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голять друг друга н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обы</a:t>
            </a:r>
            <a:r>
              <a:rPr lang="ru-RU" sz="4000" dirty="0">
                <a:solidFill>
                  <a:srgbClr val="FF0000"/>
                </a:solidFill>
              </a:rPr>
              <a:t>чно</a:t>
            </a:r>
            <a:r>
              <a:rPr lang="ru-RU" sz="4000" dirty="0"/>
              <a:t>стью </a:t>
            </a:r>
            <a:r>
              <a:rPr lang="ru-RU" sz="4000" dirty="0" smtClean="0"/>
              <a:t>н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ряда</a:t>
            </a:r>
            <a:r>
              <a:rPr lang="ru-RU" sz="4000" dirty="0"/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453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1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Когда пестрая т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лпа с криками и песнями 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ч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на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 двига</a:t>
            </a:r>
            <a:r>
              <a:rPr lang="ru-RU" sz="4000" dirty="0">
                <a:solidFill>
                  <a:srgbClr val="FF0000"/>
                </a:solidFill>
              </a:rPr>
              <a:t>ться,</a:t>
            </a:r>
            <a:r>
              <a:rPr lang="ru-RU" sz="4000" dirty="0"/>
              <a:t>  кажется</a:t>
            </a:r>
            <a:r>
              <a:rPr lang="ru-RU" sz="4000" dirty="0">
                <a:solidFill>
                  <a:srgbClr val="FF0000"/>
                </a:solidFill>
              </a:rPr>
              <a:t>, </a:t>
            </a:r>
            <a:r>
              <a:rPr lang="ru-RU" sz="4000" dirty="0"/>
              <a:t>что улицы города заполня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т ж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вая бурлящая река. Во время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вала устра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ваю</a:t>
            </a:r>
            <a:r>
              <a:rPr lang="ru-RU" sz="4000" dirty="0">
                <a:solidFill>
                  <a:srgbClr val="FF0000"/>
                </a:solidFill>
              </a:rPr>
              <a:t>тся</a:t>
            </a:r>
            <a:r>
              <a:rPr lang="ru-RU" sz="4000" dirty="0"/>
              <a:t> тр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д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ц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о</a:t>
            </a:r>
            <a:r>
              <a:rPr lang="ru-RU" sz="4000" dirty="0">
                <a:solidFill>
                  <a:srgbClr val="FF0000"/>
                </a:solidFill>
              </a:rPr>
              <a:t>нн</a:t>
            </a:r>
            <a:r>
              <a:rPr lang="ru-RU" sz="4000" dirty="0"/>
              <a:t>ые конкурсы</a:t>
            </a:r>
            <a:r>
              <a:rPr lang="ru-RU" sz="4000" dirty="0">
                <a:solidFill>
                  <a:srgbClr val="FF0000"/>
                </a:solidFill>
              </a:rPr>
              <a:t>:</a:t>
            </a:r>
            <a:r>
              <a:rPr lang="ru-RU" sz="4000" dirty="0"/>
              <a:t> выб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рают самую красивую девушку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самый вп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ч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тляющий к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стюм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самую яркую п</a:t>
            </a:r>
            <a:r>
              <a:rPr lang="ru-RU" sz="4000" dirty="0">
                <a:solidFill>
                  <a:srgbClr val="FF0000"/>
                </a:solidFill>
              </a:rPr>
              <a:t>о</a:t>
            </a:r>
            <a:r>
              <a:rPr lang="ru-RU" sz="4000" dirty="0"/>
              <a:t>становку.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4854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817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Зав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рша</a:t>
            </a:r>
            <a:r>
              <a:rPr lang="ru-RU" sz="4000" dirty="0">
                <a:solidFill>
                  <a:srgbClr val="FF0000"/>
                </a:solidFill>
              </a:rPr>
              <a:t>ется</a:t>
            </a:r>
            <a:r>
              <a:rPr lang="ru-RU" sz="4000" dirty="0"/>
              <a:t> праз</a:t>
            </a:r>
            <a:r>
              <a:rPr lang="ru-RU" sz="4000" dirty="0">
                <a:solidFill>
                  <a:srgbClr val="FF0000"/>
                </a:solidFill>
              </a:rPr>
              <a:t>д</a:t>
            </a:r>
            <a:r>
              <a:rPr lang="ru-RU" sz="4000" dirty="0"/>
              <a:t>ник со</a:t>
            </a:r>
            <a:r>
              <a:rPr lang="ru-RU" sz="4000" dirty="0">
                <a:solidFill>
                  <a:srgbClr val="FF0000"/>
                </a:solidFill>
              </a:rPr>
              <a:t>жж</a:t>
            </a:r>
            <a:r>
              <a:rPr lang="ru-RU" sz="4000" dirty="0"/>
              <a:t>ением чуч</a:t>
            </a:r>
            <a:r>
              <a:rPr lang="ru-RU" sz="4000" dirty="0">
                <a:solidFill>
                  <a:srgbClr val="FF0000"/>
                </a:solidFill>
              </a:rPr>
              <a:t>е</a:t>
            </a:r>
            <a:r>
              <a:rPr lang="ru-RU" sz="4000" dirty="0"/>
              <a:t>ла на той </a:t>
            </a:r>
            <a:r>
              <a:rPr lang="ru-RU" sz="4000" dirty="0">
                <a:solidFill>
                  <a:srgbClr val="FF0000"/>
                </a:solidFill>
              </a:rPr>
              <a:t>ж</a:t>
            </a:r>
            <a:r>
              <a:rPr lang="ru-RU" sz="4000" dirty="0"/>
              <a:t>е площади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о</a:t>
            </a:r>
            <a:r>
              <a:rPr lang="ru-RU" sz="4000" dirty="0">
                <a:solidFill>
                  <a:srgbClr val="FF0000"/>
                </a:solidFill>
              </a:rPr>
              <a:t>тк</a:t>
            </a:r>
            <a:r>
              <a:rPr lang="ru-RU" sz="4000" dirty="0"/>
              <a:t>уда нач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налось </a:t>
            </a:r>
            <a:r>
              <a:rPr lang="ru-RU" sz="4000" dirty="0" smtClean="0"/>
              <a:t>ше</a:t>
            </a:r>
            <a:r>
              <a:rPr lang="ru-RU" sz="4000" dirty="0" smtClean="0">
                <a:solidFill>
                  <a:srgbClr val="FF0000"/>
                </a:solidFill>
              </a:rPr>
              <a:t>ст</a:t>
            </a:r>
            <a:r>
              <a:rPr lang="ru-RU" sz="4000" dirty="0" smtClean="0"/>
              <a:t>вие. </a:t>
            </a:r>
          </a:p>
          <a:p>
            <a:pPr algn="ctr"/>
            <a:endParaRPr lang="ru-RU" sz="4000" dirty="0"/>
          </a:p>
          <a:p>
            <a:pPr algn="ctr"/>
            <a:r>
              <a:rPr lang="ru-RU" sz="4000" dirty="0" smtClean="0"/>
              <a:t>Мировым </a:t>
            </a:r>
            <a:r>
              <a:rPr lang="ru-RU" sz="4000" dirty="0"/>
              <a:t>королем к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рн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валов пр</a:t>
            </a:r>
            <a:r>
              <a:rPr lang="ru-RU" sz="4000" dirty="0">
                <a:solidFill>
                  <a:srgbClr val="FF0000"/>
                </a:solidFill>
              </a:rPr>
              <a:t>и</a:t>
            </a:r>
            <a:r>
              <a:rPr lang="ru-RU" sz="4000" dirty="0"/>
              <a:t>знае</a:t>
            </a:r>
            <a:r>
              <a:rPr lang="ru-RU" sz="4000" dirty="0">
                <a:solidFill>
                  <a:srgbClr val="FF0000"/>
                </a:solidFill>
              </a:rPr>
              <a:t>тся,</a:t>
            </a:r>
            <a:r>
              <a:rPr lang="ru-RU" sz="4000" dirty="0"/>
              <a:t> коне</a:t>
            </a:r>
            <a:r>
              <a:rPr lang="ru-RU" sz="4000" dirty="0">
                <a:solidFill>
                  <a:srgbClr val="FF0000"/>
                </a:solidFill>
              </a:rPr>
              <a:t>чн</a:t>
            </a:r>
            <a:r>
              <a:rPr lang="ru-RU" sz="4000" dirty="0"/>
              <a:t>о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  <a:r>
              <a:rPr lang="ru-RU" sz="4000" dirty="0"/>
              <a:t> бр</a:t>
            </a:r>
            <a:r>
              <a:rPr lang="ru-RU" sz="4000" dirty="0">
                <a:solidFill>
                  <a:srgbClr val="FF0000"/>
                </a:solidFill>
              </a:rPr>
              <a:t>а</a:t>
            </a:r>
            <a:r>
              <a:rPr lang="ru-RU" sz="4000" dirty="0"/>
              <a:t>зильский Рио</a:t>
            </a:r>
            <a:r>
              <a:rPr lang="ru-RU" sz="4000" dirty="0">
                <a:solidFill>
                  <a:srgbClr val="FF0000"/>
                </a:solidFill>
              </a:rPr>
              <a:t>-д</a:t>
            </a:r>
            <a:r>
              <a:rPr lang="ru-RU" sz="4000" dirty="0"/>
              <a:t>е-</a:t>
            </a:r>
            <a:r>
              <a:rPr lang="ru-RU" sz="4000" dirty="0">
                <a:solidFill>
                  <a:srgbClr val="FF0000"/>
                </a:solidFill>
              </a:rPr>
              <a:t>Ж</a:t>
            </a:r>
            <a:r>
              <a:rPr lang="ru-RU" sz="4000" dirty="0"/>
              <a:t>анейро.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936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482</Words>
  <Application>Microsoft Office PowerPoint</Application>
  <PresentationFormat>Экран (4:3)</PresentationFormat>
  <Paragraphs>24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Диктант</vt:lpstr>
      <vt:lpstr>Солнечная энергия сердец  </vt:lpstr>
      <vt:lpstr>«Прощай, мясо!» - именно так, по одной из версий, переводится с латинского слово карнавал. Это древнеримское развлечение было аналогом современной Масленицы и устраивалось для того, чтобы люди могли всласть повеселиться перед  длинным постом.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Небесные цветы  В новогоднюю ночь принято украшать не только улицы городов, но и небо над ними. Во всем мире самым популярным праздничным развлечением по праву признаны фейерверки.</dc:title>
  <dc:creator>Елена</dc:creator>
  <cp:lastModifiedBy>Елена</cp:lastModifiedBy>
  <cp:revision>12</cp:revision>
  <dcterms:created xsi:type="dcterms:W3CDTF">2017-11-24T18:01:53Z</dcterms:created>
  <dcterms:modified xsi:type="dcterms:W3CDTF">2017-12-03T07:22:04Z</dcterms:modified>
</cp:coreProperties>
</file>